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4" r:id="rId8"/>
    <p:sldId id="265" r:id="rId9"/>
    <p:sldId id="263" r:id="rId10"/>
    <p:sldId id="266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5" d="100"/>
          <a:sy n="65" d="100"/>
        </p:scale>
        <p:origin x="1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FF56F-99B2-4674-86F4-9E6DE74CC4B6}" type="datetimeFigureOut">
              <a:rPr lang="pt-BR" smtClean="0"/>
              <a:t>11/03/2025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B4B01-09AB-408D-8ADB-B6F1EA8826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755216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FF56F-99B2-4674-86F4-9E6DE74CC4B6}" type="datetimeFigureOut">
              <a:rPr lang="pt-BR" smtClean="0"/>
              <a:t>11/03/2025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B4B01-09AB-408D-8ADB-B6F1EA8826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13316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FF56F-99B2-4674-86F4-9E6DE74CC4B6}" type="datetimeFigureOut">
              <a:rPr lang="pt-BR" smtClean="0"/>
              <a:t>11/03/2025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B4B01-09AB-408D-8ADB-B6F1EA8826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280790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FF56F-99B2-4674-86F4-9E6DE74CC4B6}" type="datetimeFigureOut">
              <a:rPr lang="pt-BR" smtClean="0"/>
              <a:t>11/03/2025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B4B01-09AB-408D-8ADB-B6F1EA8826F4}" type="slidenum">
              <a:rPr lang="pt-BR" smtClean="0"/>
              <a:t>‹nº›</a:t>
            </a:fld>
            <a:endParaRPr lang="pt-BR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494477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FF56F-99B2-4674-86F4-9E6DE74CC4B6}" type="datetimeFigureOut">
              <a:rPr lang="pt-BR" smtClean="0"/>
              <a:t>11/03/2025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B4B01-09AB-408D-8ADB-B6F1EA8826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79970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FF56F-99B2-4674-86F4-9E6DE74CC4B6}" type="datetimeFigureOut">
              <a:rPr lang="pt-BR" smtClean="0"/>
              <a:t>11/03/2025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B4B01-09AB-408D-8ADB-B6F1EA8826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977150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 de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FF56F-99B2-4674-86F4-9E6DE74CC4B6}" type="datetimeFigureOut">
              <a:rPr lang="pt-BR" smtClean="0"/>
              <a:t>11/03/2025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B4B01-09AB-408D-8ADB-B6F1EA8826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96739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FF56F-99B2-4674-86F4-9E6DE74CC4B6}" type="datetimeFigureOut">
              <a:rPr lang="pt-BR" smtClean="0"/>
              <a:t>11/03/2025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B4B01-09AB-408D-8ADB-B6F1EA8826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158170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FF56F-99B2-4674-86F4-9E6DE74CC4B6}" type="datetimeFigureOut">
              <a:rPr lang="pt-BR" smtClean="0"/>
              <a:t>11/03/2025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B4B01-09AB-408D-8ADB-B6F1EA8826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66819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FF56F-99B2-4674-86F4-9E6DE74CC4B6}" type="datetimeFigureOut">
              <a:rPr lang="pt-BR" smtClean="0"/>
              <a:t>11/03/2025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B4B01-09AB-408D-8ADB-B6F1EA8826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36521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FF56F-99B2-4674-86F4-9E6DE74CC4B6}" type="datetimeFigureOut">
              <a:rPr lang="pt-BR" smtClean="0"/>
              <a:t>11/03/2025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B4B01-09AB-408D-8ADB-B6F1EA8826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25585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FF56F-99B2-4674-86F4-9E6DE74CC4B6}" type="datetimeFigureOut">
              <a:rPr lang="pt-BR" smtClean="0"/>
              <a:t>11/03/2025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B4B01-09AB-408D-8ADB-B6F1EA8826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812130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FF56F-99B2-4674-86F4-9E6DE74CC4B6}" type="datetimeFigureOut">
              <a:rPr lang="pt-BR" smtClean="0"/>
              <a:t>11/03/2025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B4B01-09AB-408D-8ADB-B6F1EA8826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58373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FF56F-99B2-4674-86F4-9E6DE74CC4B6}" type="datetimeFigureOut">
              <a:rPr lang="pt-BR" smtClean="0"/>
              <a:t>11/03/2025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B4B01-09AB-408D-8ADB-B6F1EA8826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385030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FF56F-99B2-4674-86F4-9E6DE74CC4B6}" type="datetimeFigureOut">
              <a:rPr lang="pt-BR" smtClean="0"/>
              <a:t>11/03/2025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B4B01-09AB-408D-8ADB-B6F1EA8826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80374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FF56F-99B2-4674-86F4-9E6DE74CC4B6}" type="datetimeFigureOut">
              <a:rPr lang="pt-BR" smtClean="0"/>
              <a:t>11/03/2025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B4B01-09AB-408D-8ADB-B6F1EA8826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69483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FF56F-99B2-4674-86F4-9E6DE74CC4B6}" type="datetimeFigureOut">
              <a:rPr lang="pt-BR" smtClean="0"/>
              <a:t>11/03/2025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B4B01-09AB-408D-8ADB-B6F1EA8826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12693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1DDFF56F-99B2-4674-86F4-9E6DE74CC4B6}" type="datetimeFigureOut">
              <a:rPr lang="pt-BR" smtClean="0"/>
              <a:t>11/03/2025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32CB4B01-09AB-408D-8ADB-B6F1EA8826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96204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Pirâmides - Disciplina - Matemática">
            <a:extLst>
              <a:ext uri="{FF2B5EF4-FFF2-40B4-BE49-F238E27FC236}">
                <a16:creationId xmlns:a16="http://schemas.microsoft.com/office/drawing/2014/main" id="{B0AE39E4-A544-AE8B-5005-809018622D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658"/>
            <a:ext cx="12191999" cy="6906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20468945-BA4E-A2DC-8EE8-5F63DAC274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6141" y="-23658"/>
            <a:ext cx="6222949" cy="1627237"/>
          </a:xfrm>
        </p:spPr>
        <p:txBody>
          <a:bodyPr>
            <a:normAutofit/>
          </a:bodyPr>
          <a:lstStyle/>
          <a:p>
            <a:r>
              <a:rPr lang="pt-BR" sz="8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Pirâmides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9FFC5B4-E445-65F0-EAF6-B27256A056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6141" y="2161891"/>
            <a:ext cx="6222949" cy="889489"/>
          </a:xfrm>
        </p:spPr>
        <p:txBody>
          <a:bodyPr>
            <a:normAutofit/>
          </a:bodyPr>
          <a:lstStyle/>
          <a:p>
            <a:r>
              <a:rPr lang="pt-B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Prof. Cláudio C. Coelho</a:t>
            </a:r>
          </a:p>
        </p:txBody>
      </p:sp>
    </p:spTree>
    <p:extLst>
      <p:ext uri="{BB962C8B-B14F-4D97-AF65-F5344CB8AC3E}">
        <p14:creationId xmlns:p14="http://schemas.microsoft.com/office/powerpoint/2010/main" val="37954626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Por Hoje é Só | Jovem Pan">
            <a:extLst>
              <a:ext uri="{FF2B5EF4-FFF2-40B4-BE49-F238E27FC236}">
                <a16:creationId xmlns:a16="http://schemas.microsoft.com/office/drawing/2014/main" id="{4A936C88-DD34-5332-076F-0F8490791A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90"/>
          <a:stretch/>
        </p:blipFill>
        <p:spPr bwMode="auto">
          <a:xfrm>
            <a:off x="3023393" y="402770"/>
            <a:ext cx="6145214" cy="5159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56835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atemática – Desvendando as pirâmides – Conexão Escola SME">
            <a:extLst>
              <a:ext uri="{FF2B5EF4-FFF2-40B4-BE49-F238E27FC236}">
                <a16:creationId xmlns:a16="http://schemas.microsoft.com/office/drawing/2014/main" id="{7FDB5564-D7EB-CD3A-47CD-C45FF15A72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426" y="0"/>
            <a:ext cx="1036457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30494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Geometria espacial: quais são as figuras e suas fórmulas - Toda Matéria">
            <a:extLst>
              <a:ext uri="{FF2B5EF4-FFF2-40B4-BE49-F238E27FC236}">
                <a16:creationId xmlns:a16="http://schemas.microsoft.com/office/drawing/2014/main" id="{44629A36-A8B5-6AA0-CF42-4F4140BFCD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3517" y="0"/>
            <a:ext cx="915736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32541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irâmide - nomenclatura, classificação, área externa e volume - InfoEscola">
            <a:extLst>
              <a:ext uri="{FF2B5EF4-FFF2-40B4-BE49-F238E27FC236}">
                <a16:creationId xmlns:a16="http://schemas.microsoft.com/office/drawing/2014/main" id="{D9F30476-B81B-59C5-99A7-A80EBC14CA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33" y="1077685"/>
            <a:ext cx="12115924" cy="4441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50F0529D-852F-6631-63F4-1D03638675F0}"/>
              </a:ext>
            </a:extLst>
          </p:cNvPr>
          <p:cNvSpPr txBox="1"/>
          <p:nvPr/>
        </p:nvSpPr>
        <p:spPr>
          <a:xfrm>
            <a:off x="8377083" y="5217662"/>
            <a:ext cx="3333135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pt-BR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Grande"/>
              </a:rPr>
              <a:t>é uma pirâmide reta e sua base é um polígono regular.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7914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Quais-são-os-principais-elementos-da-Pirâmide">
            <a:extLst>
              <a:ext uri="{FF2B5EF4-FFF2-40B4-BE49-F238E27FC236}">
                <a16:creationId xmlns:a16="http://schemas.microsoft.com/office/drawing/2014/main" id="{6B9A65A6-0083-2220-78FC-02E4E6490D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10" t="22572" r="7333" b="20667"/>
          <a:stretch/>
        </p:blipFill>
        <p:spPr bwMode="auto">
          <a:xfrm>
            <a:off x="62904" y="1012371"/>
            <a:ext cx="12059908" cy="4811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70120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Piramide | PDF | Triângulo | Geometria Elementar">
            <a:extLst>
              <a:ext uri="{FF2B5EF4-FFF2-40B4-BE49-F238E27FC236}">
                <a16:creationId xmlns:a16="http://schemas.microsoft.com/office/drawing/2014/main" id="{2AD580F0-E8C3-9500-E9EC-09B752EF45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8" t="16667" r="3651" b="34286"/>
          <a:stretch/>
        </p:blipFill>
        <p:spPr bwMode="auto">
          <a:xfrm>
            <a:off x="0" y="21771"/>
            <a:ext cx="12191999" cy="6859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17975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DB593145-C6BE-3D7C-B6E8-2FBFF509F9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4515" y="40060"/>
            <a:ext cx="9546772" cy="677788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C4C04E9B-57AC-F36E-392A-45B691D9C81D}"/>
              </a:ext>
            </a:extLst>
          </p:cNvPr>
          <p:cNvSpPr txBox="1"/>
          <p:nvPr/>
        </p:nvSpPr>
        <p:spPr>
          <a:xfrm>
            <a:off x="9908598" y="5939736"/>
            <a:ext cx="18453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ENEM 2009</a:t>
            </a:r>
          </a:p>
        </p:txBody>
      </p:sp>
    </p:spTree>
    <p:extLst>
      <p:ext uri="{BB962C8B-B14F-4D97-AF65-F5344CB8AC3E}">
        <p14:creationId xmlns:p14="http://schemas.microsoft.com/office/powerpoint/2010/main" val="31696567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AD5755B5-B51F-4D0D-AD00-94825BAF62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457" y="-25425"/>
            <a:ext cx="11326761" cy="6849392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A3F65BF5-EEFB-0ED9-4619-43ABF2B15A32}"/>
              </a:ext>
            </a:extLst>
          </p:cNvPr>
          <p:cNvSpPr txBox="1"/>
          <p:nvPr/>
        </p:nvSpPr>
        <p:spPr>
          <a:xfrm>
            <a:off x="9908598" y="5939736"/>
            <a:ext cx="18453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ENEM 2020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4AF15E22-6359-AF41-575F-B33FF3870FC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161"/>
          <a:stretch/>
        </p:blipFill>
        <p:spPr>
          <a:xfrm>
            <a:off x="6977634" y="3371883"/>
            <a:ext cx="4467114" cy="2085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511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Piramide | PDF | Triângulo | Geometria Elementar">
            <a:extLst>
              <a:ext uri="{FF2B5EF4-FFF2-40B4-BE49-F238E27FC236}">
                <a16:creationId xmlns:a16="http://schemas.microsoft.com/office/drawing/2014/main" id="{609E97BF-B605-1DDC-5EF0-2F334DFF53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3" t="67778" r="3862" b="15397"/>
          <a:stretch/>
        </p:blipFill>
        <p:spPr bwMode="auto">
          <a:xfrm>
            <a:off x="112451" y="1273627"/>
            <a:ext cx="11967098" cy="4103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7791560"/>
      </p:ext>
    </p:extLst>
  </p:cSld>
  <p:clrMapOvr>
    <a:masterClrMapping/>
  </p:clrMapOvr>
</p:sld>
</file>

<file path=ppt/theme/theme1.xml><?xml version="1.0" encoding="utf-8"?>
<a:theme xmlns:a="http://schemas.openxmlformats.org/drawingml/2006/main" name="Gotícula">
  <a:themeElements>
    <a:clrScheme name="Gotícula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Gotícul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otícul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TM04033925[[fn=Gotícula]]</Template>
  <TotalTime>19</TotalTime>
  <Words>23</Words>
  <Application>Microsoft Office PowerPoint</Application>
  <PresentationFormat>Widescreen</PresentationFormat>
  <Paragraphs>5</Paragraphs>
  <Slides>10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4" baseType="lpstr">
      <vt:lpstr>Arial</vt:lpstr>
      <vt:lpstr>Lucida Grande</vt:lpstr>
      <vt:lpstr>Tw Cen MT</vt:lpstr>
      <vt:lpstr>Gotícula</vt:lpstr>
      <vt:lpstr>Pirâmides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Claudio Camargo Coelho</dc:creator>
  <cp:lastModifiedBy>Claudio Camargo Coelho</cp:lastModifiedBy>
  <cp:revision>2</cp:revision>
  <dcterms:created xsi:type="dcterms:W3CDTF">2025-03-10T15:51:19Z</dcterms:created>
  <dcterms:modified xsi:type="dcterms:W3CDTF">2025-03-11T18:31:13Z</dcterms:modified>
</cp:coreProperties>
</file>